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7" r:id="rId2"/>
    <p:sldId id="274" r:id="rId3"/>
    <p:sldId id="275" r:id="rId4"/>
    <p:sldId id="258" r:id="rId5"/>
    <p:sldId id="260" r:id="rId6"/>
    <p:sldId id="262" r:id="rId7"/>
    <p:sldId id="273" r:id="rId8"/>
    <p:sldId id="263" r:id="rId9"/>
    <p:sldId id="259" r:id="rId10"/>
    <p:sldId id="261" r:id="rId11"/>
    <p:sldId id="276" r:id="rId12"/>
    <p:sldId id="281" r:id="rId13"/>
    <p:sldId id="277" r:id="rId14"/>
    <p:sldId id="282" r:id="rId15"/>
    <p:sldId id="278" r:id="rId16"/>
    <p:sldId id="280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9" d="100"/>
          <a:sy n="99" d="100"/>
        </p:scale>
        <p:origin x="-1376" y="-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8491E0-D6FB-0D4B-9952-AE2FACB1A641}" type="datetimeFigureOut">
              <a:rPr lang="en-US" smtClean="0"/>
              <a:t>18-11-16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81D04-22AA-544B-B5AD-50768AE0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733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**Randomly generate where texts are, items</a:t>
            </a:r>
            <a:r>
              <a:rPr lang="en-US" baseline="0" dirty="0" smtClean="0"/>
              <a:t> are, placements, etc. Core static, other stuff different.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D2796A-8D3F-F341-9E7A-76C78155AE91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62686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181D04-22AA-544B-B5AD-50768AE002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86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**Randomly generate where texts are, items</a:t>
            </a:r>
            <a:r>
              <a:rPr lang="en-US" baseline="0" dirty="0" smtClean="0"/>
              <a:t> are, placements, etc. Core static, other stuff different.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D2796A-8D3F-F341-9E7A-76C78155AE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686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D91A-A2EE-4B54-B3C6-F6C67903BA9C}" type="datetime1">
              <a:rPr lang="en-US" smtClean="0">
                <a:solidFill>
                  <a:srgbClr val="564B3C"/>
                </a:solidFill>
                <a:latin typeface="Century Gothic"/>
              </a:rPr>
              <a:pPr/>
              <a:t>18-11-16</a:t>
            </a:fld>
            <a:endParaRPr lang="en-US" dirty="0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45440" y="2942602"/>
            <a:ext cx="7147931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572652" y="2944634"/>
            <a:ext cx="1190348" cy="2459736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712714" y="3136658"/>
            <a:ext cx="910224" cy="2075688"/>
          </a:xfrm>
          <a:prstGeom prst="rect">
            <a:avLst/>
          </a:prstGeom>
          <a:solidFill>
            <a:schemeClr val="accent3">
              <a:alpha val="70000"/>
            </a:schemeClr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45483" y="3055621"/>
            <a:ext cx="6947845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86826" y="4625268"/>
            <a:ext cx="762000" cy="457200"/>
          </a:xfrm>
        </p:spPr>
        <p:txBody>
          <a:bodyPr/>
          <a:lstStyle>
            <a:lvl1pPr algn="ctr"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A84A37A-AFC2-4A01-80A1-FC20F2C0D5BB}" type="slidenum">
              <a:rPr lang="en-US" smtClean="0">
                <a:solidFill>
                  <a:srgbClr val="93A299">
                    <a:lumMod val="50000"/>
                  </a:srgbClr>
                </a:solidFill>
                <a:latin typeface="Century Gothic"/>
              </a:rPr>
              <a:pPr/>
              <a:t>‹#›</a:t>
            </a:fld>
            <a:endParaRPr lang="en-US" dirty="0">
              <a:solidFill>
                <a:srgbClr val="93A299">
                  <a:lumMod val="50000"/>
                </a:srgbClr>
              </a:solidFill>
              <a:latin typeface="Century Gothic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1822" y="4559276"/>
            <a:ext cx="6755166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38971" y="3139440"/>
            <a:ext cx="6760868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805" y="4648200"/>
            <a:ext cx="6553200" cy="457200"/>
          </a:xfrm>
        </p:spPr>
        <p:txBody>
          <a:bodyPr>
            <a:normAutofit/>
          </a:bodyPr>
          <a:lstStyle>
            <a:lvl1pPr marL="0" indent="0" algn="ctr">
              <a:buNone/>
              <a:defRPr sz="1800" cap="all" spc="3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4705" y="3227033"/>
            <a:ext cx="6629400" cy="1219201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715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785C6-EBAF-49D5-AD4D-BABF4DFAAD59}" type="datetime1">
              <a:rPr lang="en-US" smtClean="0">
                <a:solidFill>
                  <a:srgbClr val="564B3C"/>
                </a:solidFill>
                <a:latin typeface="Century Gothic"/>
              </a:rPr>
              <a:pPr/>
              <a:t>18-11-16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>
                <a:solidFill>
                  <a:srgbClr val="564B3C"/>
                </a:solidFill>
                <a:latin typeface="Century Gothic"/>
              </a:rPr>
              <a:pPr/>
              <a:t>‹#›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38532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61702" y="228600"/>
            <a:ext cx="1859280" cy="6122634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55225" y="351409"/>
            <a:ext cx="1672235" cy="587701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48577" y="395427"/>
            <a:ext cx="1485531" cy="57889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0999"/>
            <a:ext cx="6172200" cy="5791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04122-9A3A-4FD8-98B8-22631F32846C}" type="datetime1">
              <a:rPr lang="en-US" smtClean="0">
                <a:solidFill>
                  <a:srgbClr val="564B3C"/>
                </a:solidFill>
                <a:latin typeface="Century Gothic"/>
              </a:rPr>
              <a:pPr/>
              <a:t>18-11-16</a:t>
            </a:fld>
            <a:endParaRPr lang="en-US" dirty="0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>
                <a:solidFill>
                  <a:srgbClr val="564B3C"/>
                </a:solidFill>
                <a:latin typeface="Century Gothic"/>
              </a:rPr>
              <a:pPr/>
              <a:t>‹#›</a:t>
            </a:fld>
            <a:endParaRPr lang="en-US" dirty="0">
              <a:solidFill>
                <a:srgbClr val="564B3C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87720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9A7B8-0EC4-44C9-AFEF-25E144F11C06}" type="datetime1">
              <a:rPr lang="en-US" smtClean="0">
                <a:solidFill>
                  <a:srgbClr val="564B3C"/>
                </a:solidFill>
                <a:latin typeface="Century Gothic"/>
              </a:rPr>
              <a:pPr/>
              <a:t>18-11-16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>
                <a:solidFill>
                  <a:srgbClr val="564B3C"/>
                </a:solidFill>
                <a:latin typeface="Century Gothic"/>
              </a:rPr>
              <a:pPr/>
              <a:t>‹#›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65726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B47B5-C739-4DAE-AACD-CC58CA843AC4}" type="datetime1">
              <a:rPr lang="en-US" smtClean="0">
                <a:solidFill>
                  <a:srgbClr val="564B3C"/>
                </a:solidFill>
                <a:latin typeface="Century Gothic"/>
              </a:rPr>
              <a:pPr/>
              <a:t>18-11-16</a:t>
            </a:fld>
            <a:endParaRPr lang="en-US" dirty="0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51976" y="2946400"/>
            <a:ext cx="8265160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67656" y="3048000"/>
            <a:ext cx="8033800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>
                <a:solidFill>
                  <a:srgbClr val="564B3C"/>
                </a:solidFill>
                <a:latin typeface="Century Gothic"/>
              </a:rPr>
              <a:pPr/>
              <a:t>‹#›</a:t>
            </a:fld>
            <a:endParaRPr lang="en-US" dirty="0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3200399"/>
            <a:ext cx="7696200" cy="1295401"/>
          </a:xfrm>
        </p:spPr>
        <p:txBody>
          <a:bodyPr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000" kern="1200" cap="all" baseline="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75496" y="4541520"/>
            <a:ext cx="7818120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4607510"/>
            <a:ext cx="7696200" cy="523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5757" y="3124200"/>
            <a:ext cx="7817599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637418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6128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2AE48-94E6-46E0-BE32-5F0716DE9115}" type="datetime1">
              <a:rPr lang="en-US" smtClean="0">
                <a:solidFill>
                  <a:srgbClr val="564B3C"/>
                </a:solidFill>
                <a:latin typeface="Century Gothic"/>
              </a:rPr>
              <a:pPr/>
              <a:t>18-11-16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>
                <a:solidFill>
                  <a:srgbClr val="564B3C"/>
                </a:solidFill>
                <a:latin typeface="Century Gothic"/>
              </a:rPr>
              <a:pPr/>
              <a:t>‹#›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19768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128" y="1722438"/>
            <a:ext cx="4040188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128" y="2438400"/>
            <a:ext cx="4040188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400"/>
            <a:ext cx="4041775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C285-8BCE-48FC-97D9-E2837AF38351}" type="datetime1">
              <a:rPr lang="en-US" smtClean="0">
                <a:solidFill>
                  <a:srgbClr val="564B3C"/>
                </a:solidFill>
                <a:latin typeface="Century Gothic"/>
              </a:rPr>
              <a:pPr/>
              <a:t>18-11-16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>
                <a:solidFill>
                  <a:srgbClr val="564B3C"/>
                </a:solidFill>
                <a:latin typeface="Century Gothic"/>
              </a:rPr>
              <a:pPr/>
              <a:t>‹#›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98785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3E6-EF16-4488-94A4-211508FE4682}" type="datetime1">
              <a:rPr lang="en-US" smtClean="0">
                <a:solidFill>
                  <a:srgbClr val="564B3C"/>
                </a:solidFill>
                <a:latin typeface="Century Gothic"/>
              </a:rPr>
              <a:pPr/>
              <a:t>18-11-16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>
                <a:solidFill>
                  <a:srgbClr val="564B3C"/>
                </a:solidFill>
                <a:latin typeface="Century Gothic"/>
              </a:rPr>
              <a:pPr/>
              <a:t>‹#›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227187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 useBgFill="1">
        <p:nvSpPr>
          <p:cNvPr id="11" name="Rounded Rectangle 10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7FB3B-20DA-4D0E-BF16-8262B7156612}" type="datetime1">
              <a:rPr lang="en-US" smtClean="0">
                <a:solidFill>
                  <a:srgbClr val="564B3C"/>
                </a:solidFill>
                <a:latin typeface="Century Gothic"/>
              </a:rPr>
              <a:pPr/>
              <a:t>18-11-16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>
                <a:solidFill>
                  <a:srgbClr val="564B3C"/>
                </a:solidFill>
                <a:latin typeface="Century Gothic"/>
              </a:rPr>
              <a:pPr/>
              <a:t>‹#›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371922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 useBgFill="1">
        <p:nvSpPr>
          <p:cNvPr id="12" name="Rounded Rectangle 11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685800"/>
            <a:ext cx="4572000" cy="52578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73C2C-6BD0-40EC-8D8D-4D51F089C5EB}" type="datetime1">
              <a:rPr lang="en-US" smtClean="0">
                <a:solidFill>
                  <a:srgbClr val="564B3C"/>
                </a:solidFill>
                <a:latin typeface="Century Gothic"/>
              </a:rPr>
              <a:pPr/>
              <a:t>18-11-16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>
                <a:solidFill>
                  <a:srgbClr val="564B3C"/>
                </a:solidFill>
                <a:latin typeface="Century Gothic"/>
              </a:rPr>
              <a:pPr/>
              <a:t>‹#›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60034" y="1505712"/>
            <a:ext cx="2716566" cy="3523488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6690" y="1642472"/>
            <a:ext cx="2483254" cy="3234328"/>
          </a:xfrm>
          <a:prstGeom prst="rect">
            <a:avLst/>
          </a:prstGeom>
          <a:solidFill>
            <a:srgbClr val="FFFFFF"/>
          </a:solidFill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9000" y="2971800"/>
            <a:ext cx="2298634" cy="17526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000" y="1734312"/>
            <a:ext cx="2298634" cy="1191620"/>
          </a:xfrm>
        </p:spPr>
        <p:txBody>
          <a:bodyPr anchor="b">
            <a:normAutofit/>
          </a:bodyPr>
          <a:lstStyle>
            <a:lvl1pPr algn="l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759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 useBgFill="1">
        <p:nvSpPr>
          <p:cNvPr id="9" name="Rounded Rectangle 8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621437"/>
            <a:ext cx="7772400" cy="4331564"/>
          </a:xfrm>
          <a:solidFill>
            <a:schemeClr val="bg2"/>
          </a:solidFill>
          <a:ln>
            <a:noFill/>
          </a:ln>
          <a:effectLst>
            <a:softEdge rad="12700"/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77F5C-EDA7-4864-9756-35769B0E62CF}" type="datetime1">
              <a:rPr lang="en-US" smtClean="0">
                <a:solidFill>
                  <a:srgbClr val="564B3C"/>
                </a:solidFill>
                <a:latin typeface="Century Gothic"/>
              </a:rPr>
              <a:pPr/>
              <a:t>18-11-16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>
                <a:solidFill>
                  <a:srgbClr val="564B3C"/>
                </a:solidFill>
                <a:latin typeface="Century Gothic"/>
              </a:rPr>
              <a:pPr/>
              <a:t>‹#›</a:t>
            </a:fld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5800" y="4953000"/>
            <a:ext cx="7772400" cy="13716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61999" y="5029200"/>
            <a:ext cx="7600765" cy="1202924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14400" y="5638800"/>
            <a:ext cx="7328514" cy="451696"/>
          </a:xfrm>
          <a:prstGeom prst="rect">
            <a:avLst/>
          </a:prstGeom>
          <a:solidFill>
            <a:schemeClr val="accent1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05589" y="5074920"/>
            <a:ext cx="7946136" cy="1097280"/>
          </a:xfrm>
          <a:prstGeom prst="rect">
            <a:avLst/>
          </a:prstGeom>
          <a:noFill/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6289" y="5656556"/>
            <a:ext cx="7244736" cy="40171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05400"/>
            <a:ext cx="7328514" cy="523043"/>
          </a:xfrm>
        </p:spPr>
        <p:txBody>
          <a:bodyPr anchor="ctr" anchorCtr="0"/>
          <a:lstStyle>
            <a:lvl1pPr algn="ctr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551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 useBgFill="1">
        <p:nvSpPr>
          <p:cNvPr id="7" name="Rounded Rectangle 6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defTabSz="914400"/>
            <a:fld id="{88B99C93-F56F-46AB-9EB8-53614A95B15F}" type="datetime1">
              <a:rPr lang="en-US" smtClean="0">
                <a:solidFill>
                  <a:srgbClr val="564B3C"/>
                </a:solidFill>
                <a:latin typeface="Century Gothic"/>
              </a:rPr>
              <a:pPr defTabSz="914400"/>
              <a:t>18-11-16</a:t>
            </a:fld>
            <a:endParaRPr lang="en-US" dirty="0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pPr defTabSz="914400"/>
            <a:endParaRPr lang="en-US" dirty="0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defTabSz="914400"/>
            <a:fld id="{FA84A37A-AFC2-4A01-80A1-FC20F2C0D5BB}" type="slidenum">
              <a:rPr lang="en-US" smtClean="0">
                <a:solidFill>
                  <a:srgbClr val="564B3C"/>
                </a:solidFill>
                <a:latin typeface="Century Gothic"/>
              </a:rPr>
              <a:pPr defTabSz="914400"/>
              <a:t>‹#›</a:t>
            </a:fld>
            <a:endParaRPr lang="en-US" dirty="0">
              <a:solidFill>
                <a:srgbClr val="564B3C"/>
              </a:solidFill>
              <a:latin typeface="Century Gothic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320" y="278166"/>
            <a:ext cx="8595360" cy="132588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2863" y="372862"/>
            <a:ext cx="8380520" cy="111858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118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5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gi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Evan Geissler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Night terror</a:t>
            </a:r>
            <a:br>
              <a:rPr lang="en-US" dirty="0" smtClean="0"/>
            </a:br>
            <a:r>
              <a:rPr lang="en-US" dirty="0" smtClean="0"/>
              <a:t>Milestone 2/3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644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Milestone 3: focus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Item Creation </a:t>
            </a:r>
          </a:p>
          <a:p>
            <a:r>
              <a:rPr lang="en-US" dirty="0" smtClean="0"/>
              <a:t>Upgrade Design</a:t>
            </a:r>
          </a:p>
          <a:p>
            <a:r>
              <a:rPr lang="en-US" dirty="0" smtClean="0"/>
              <a:t>Pickups</a:t>
            </a:r>
          </a:p>
          <a:p>
            <a:r>
              <a:rPr lang="en-US" dirty="0" smtClean="0"/>
              <a:t>Collectibles </a:t>
            </a:r>
          </a:p>
          <a:p>
            <a:r>
              <a:rPr lang="en-US" dirty="0" smtClean="0"/>
              <a:t>Menus</a:t>
            </a:r>
          </a:p>
          <a:p>
            <a:r>
              <a:rPr lang="en-US" dirty="0" smtClean="0"/>
              <a:t>Updated HUD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172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Weapon Classes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595" t="24342" r="29568" b="9219"/>
          <a:stretch/>
        </p:blipFill>
        <p:spPr>
          <a:xfrm>
            <a:off x="426129" y="1795875"/>
            <a:ext cx="8260672" cy="483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236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Weapon Examples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992" y="1772954"/>
            <a:ext cx="7081710" cy="489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844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Pickup Classes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993" y="1683733"/>
            <a:ext cx="5689787" cy="496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50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Pickup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302" y="1769419"/>
            <a:ext cx="6072208" cy="484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459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 Classes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481"/>
          <a:stretch/>
        </p:blipFill>
        <p:spPr>
          <a:xfrm>
            <a:off x="1141799" y="1759394"/>
            <a:ext cx="6825124" cy="490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500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Upgrade Examples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26329" r="-26329"/>
          <a:stretch>
            <a:fillRect/>
          </a:stretch>
        </p:blipFill>
        <p:spPr>
          <a:xfrm>
            <a:off x="157257" y="1752600"/>
            <a:ext cx="8835999" cy="4532965"/>
          </a:xfrm>
        </p:spPr>
      </p:pic>
    </p:spTree>
    <p:extLst>
      <p:ext uri="{BB962C8B-B14F-4D97-AF65-F5344CB8AC3E}">
        <p14:creationId xmlns:p14="http://schemas.microsoft.com/office/powerpoint/2010/main" val="755154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Menus/Updated HUD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46222" y="1706305"/>
            <a:ext cx="4040188" cy="403093"/>
          </a:xfrm>
        </p:spPr>
        <p:txBody>
          <a:bodyPr/>
          <a:lstStyle/>
          <a:p>
            <a:r>
              <a:rPr lang="en-US" dirty="0" smtClean="0"/>
              <a:t>Pause Menu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6161" b="7647"/>
          <a:stretch/>
        </p:blipFill>
        <p:spPr>
          <a:xfrm>
            <a:off x="426128" y="2081789"/>
            <a:ext cx="8301571" cy="447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040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Milestones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17099"/>
          <a:stretch/>
        </p:blipFill>
        <p:spPr>
          <a:xfrm>
            <a:off x="790756" y="1788186"/>
            <a:ext cx="7595697" cy="476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2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Milestones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128" y="2013351"/>
            <a:ext cx="8260672" cy="374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014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Milestone 2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Oct. 19</a:t>
            </a:r>
            <a:r>
              <a:rPr lang="en-US" baseline="30000" dirty="0" smtClean="0"/>
              <a:t>th</a:t>
            </a:r>
            <a:r>
              <a:rPr lang="en-US" dirty="0" smtClean="0"/>
              <a:t> to Nov. 2</a:t>
            </a:r>
            <a:r>
              <a:rPr lang="en-US" baseline="30000" dirty="0" smtClean="0"/>
              <a:t>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152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Milestone 2: focus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1) Different Area Buildings</a:t>
            </a:r>
          </a:p>
          <a:p>
            <a:endParaRPr lang="en-US" dirty="0" smtClean="0"/>
          </a:p>
          <a:p>
            <a:r>
              <a:rPr lang="en-US" dirty="0" smtClean="0"/>
              <a:t>2) Deleting unused content/start content</a:t>
            </a:r>
          </a:p>
          <a:p>
            <a:endParaRPr lang="en-US" dirty="0"/>
          </a:p>
          <a:p>
            <a:r>
              <a:rPr lang="en-US" dirty="0" smtClean="0"/>
              <a:t>3) Ensure source control works with </a:t>
            </a:r>
            <a:r>
              <a:rPr lang="en-US" dirty="0" err="1" smtClean="0"/>
              <a:t>GitHub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4) Update/Work on Milestones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556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 Buildings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14335" y="1709862"/>
            <a:ext cx="4151981" cy="387951"/>
          </a:xfrm>
        </p:spPr>
        <p:txBody>
          <a:bodyPr/>
          <a:lstStyle/>
          <a:p>
            <a:r>
              <a:rPr lang="en-US" dirty="0" err="1" smtClean="0"/>
              <a:t>Lebret</a:t>
            </a:r>
            <a:r>
              <a:rPr lang="en-US" dirty="0" smtClean="0"/>
              <a:t>- Sacred Heart Church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645025" y="1709862"/>
            <a:ext cx="4041775" cy="387951"/>
          </a:xfrm>
        </p:spPr>
        <p:txBody>
          <a:bodyPr/>
          <a:lstStyle/>
          <a:p>
            <a:r>
              <a:rPr lang="en-US" dirty="0" smtClean="0"/>
              <a:t>Church Created in Game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128" y="2261285"/>
            <a:ext cx="4040188" cy="411869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4476" r="25473"/>
          <a:stretch/>
        </p:blipFill>
        <p:spPr>
          <a:xfrm>
            <a:off x="4645025" y="2261285"/>
            <a:ext cx="3917456" cy="4118696"/>
          </a:xfrm>
          <a:prstGeom prst="rect">
            <a:avLst/>
          </a:prstGeom>
        </p:spPr>
      </p:pic>
      <p:pic>
        <p:nvPicPr>
          <p:cNvPr id="5" name="Picture 4" descr="tenor.gif"/>
          <p:cNvPicPr>
            <a:picLocks noChangeAspect="1"/>
          </p:cNvPicPr>
          <p:nvPr/>
        </p:nvPicPr>
        <p:blipFill>
          <a:blip r:embed="rId4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035" y="2261285"/>
            <a:ext cx="958281" cy="1437422"/>
          </a:xfrm>
          <a:prstGeom prst="rect">
            <a:avLst/>
          </a:prstGeom>
        </p:spPr>
      </p:pic>
      <p:pic>
        <p:nvPicPr>
          <p:cNvPr id="8" name="Picture 7" descr="tenor.gif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0579" y="5365872"/>
            <a:ext cx="138519" cy="20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94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 Buildings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24137" y="1722438"/>
            <a:ext cx="4041775" cy="639762"/>
          </a:xfrm>
        </p:spPr>
        <p:txBody>
          <a:bodyPr/>
          <a:lstStyle/>
          <a:p>
            <a:r>
              <a:rPr lang="en-US" dirty="0" smtClean="0"/>
              <a:t>Church: Interior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 l="18726" r="18726"/>
          <a:stretch>
            <a:fillRect/>
          </a:stretch>
        </p:blipFill>
        <p:spPr/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247" y="2423593"/>
            <a:ext cx="4189562" cy="370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6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 buildings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431704" y="1747587"/>
            <a:ext cx="3121345" cy="639762"/>
          </a:xfrm>
        </p:spPr>
        <p:txBody>
          <a:bodyPr/>
          <a:lstStyle/>
          <a:p>
            <a:r>
              <a:rPr lang="en-US" dirty="0" smtClean="0"/>
              <a:t>Camp </a:t>
            </a:r>
            <a:r>
              <a:rPr lang="en-US" dirty="0" err="1" smtClean="0"/>
              <a:t>Gilwell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131176" y="4199994"/>
            <a:ext cx="2484089" cy="639762"/>
          </a:xfrm>
        </p:spPr>
        <p:txBody>
          <a:bodyPr/>
          <a:lstStyle/>
          <a:p>
            <a:r>
              <a:rPr lang="en-US" dirty="0" smtClean="0"/>
              <a:t>Area 1 Cabin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7738" t="20139" r="9110" b="29908"/>
          <a:stretch/>
        </p:blipFill>
        <p:spPr>
          <a:xfrm>
            <a:off x="2769991" y="4199994"/>
            <a:ext cx="5922252" cy="2527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6325" t="11592" r="14580" b="23478"/>
          <a:stretch/>
        </p:blipFill>
        <p:spPr>
          <a:xfrm>
            <a:off x="276615" y="1747587"/>
            <a:ext cx="5381412" cy="2263471"/>
          </a:xfrm>
          <a:prstGeom prst="rect">
            <a:avLst/>
          </a:prstGeom>
        </p:spPr>
      </p:pic>
      <p:pic>
        <p:nvPicPr>
          <p:cNvPr id="10" name="Picture 9" descr="1533999698_funny-dog-1.jpg"/>
          <p:cNvPicPr>
            <a:picLocks noChangeAspect="1"/>
          </p:cNvPicPr>
          <p:nvPr/>
        </p:nvPicPr>
        <p:blipFill>
          <a:blip r:embed="rId5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343" y="1747587"/>
            <a:ext cx="560684" cy="38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493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Milestone 3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Nov</a:t>
            </a:r>
            <a:r>
              <a:rPr lang="en-US" dirty="0"/>
              <a:t>. </a:t>
            </a:r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To Nov. 16</a:t>
            </a:r>
            <a:r>
              <a:rPr lang="en-US" baseline="30000" dirty="0" smtClean="0"/>
              <a:t>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644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othecary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Apothecary">
      <a:majorFont>
        <a:latin typeface="Book Antiqua"/>
        <a:ea typeface=""/>
        <a:cs typeface=""/>
        <a:font script="Jpan" typeface="ＭＳ Ｐ明朝"/>
        <a:font script="Hang" typeface="HY견명조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견명조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3000"/>
            <a:satMod val="14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atMod val="170000"/>
              </a:schemeClr>
              <a:schemeClr val="phClr">
                <a:shade val="70000"/>
                <a:satMod val="13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158</Words>
  <Application>Microsoft Macintosh PowerPoint</Application>
  <PresentationFormat>On-screen Show (4:3)</PresentationFormat>
  <Paragraphs>44</Paragraphs>
  <Slides>17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Apothecary</vt:lpstr>
      <vt:lpstr>Project Night terror Milestone 2/3</vt:lpstr>
      <vt:lpstr>Milestones</vt:lpstr>
      <vt:lpstr>Milestones</vt:lpstr>
      <vt:lpstr>Milestone 2 </vt:lpstr>
      <vt:lpstr>Milestone 2: focus</vt:lpstr>
      <vt:lpstr>Area Buildings</vt:lpstr>
      <vt:lpstr>Area Buildings</vt:lpstr>
      <vt:lpstr>Area buildings</vt:lpstr>
      <vt:lpstr>Milestone 3</vt:lpstr>
      <vt:lpstr>Milestone 3: focus</vt:lpstr>
      <vt:lpstr>Weapon Classes</vt:lpstr>
      <vt:lpstr>Weapon Examples</vt:lpstr>
      <vt:lpstr>Pickup Classes</vt:lpstr>
      <vt:lpstr>Pickup Example</vt:lpstr>
      <vt:lpstr>Character Classes</vt:lpstr>
      <vt:lpstr>Upgrade Examples</vt:lpstr>
      <vt:lpstr>Menus/Updated HUD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Evan  Geissler</dc:creator>
  <cp:lastModifiedBy>Evan  Geissler</cp:lastModifiedBy>
  <cp:revision>13</cp:revision>
  <dcterms:created xsi:type="dcterms:W3CDTF">2018-11-05T04:24:21Z</dcterms:created>
  <dcterms:modified xsi:type="dcterms:W3CDTF">2018-11-16T17:18:00Z</dcterms:modified>
</cp:coreProperties>
</file>

<file path=docProps/thumbnail.jpeg>
</file>